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1" r:id="rId6"/>
    <p:sldId id="259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E0F749E-10C5-4D1E-BD09-DED44E2E45B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867F025-91BA-4E0E-B81D-B3C3354E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49E-10C5-4D1E-BD09-DED44E2E45B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025-91BA-4E0E-B81D-B3C3354E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49E-10C5-4D1E-BD09-DED44E2E45B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025-91BA-4E0E-B81D-B3C3354E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49E-10C5-4D1E-BD09-DED44E2E45B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025-91BA-4E0E-B81D-B3C3354E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49E-10C5-4D1E-BD09-DED44E2E45B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025-91BA-4E0E-B81D-B3C3354E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49E-10C5-4D1E-BD09-DED44E2E45B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025-91BA-4E0E-B81D-B3C3354E89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49E-10C5-4D1E-BD09-DED44E2E45B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025-91BA-4E0E-B81D-B3C3354E89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49E-10C5-4D1E-BD09-DED44E2E45B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025-91BA-4E0E-B81D-B3C3354E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749E-10C5-4D1E-BD09-DED44E2E45B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025-91BA-4E0E-B81D-B3C3354E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E0F749E-10C5-4D1E-BD09-DED44E2E45B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867F025-91BA-4E0E-B81D-B3C3354E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E0F749E-10C5-4D1E-BD09-DED44E2E45B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867F025-91BA-4E0E-B81D-B3C3354E8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E0F749E-10C5-4D1E-BD09-DED44E2E45B0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867F025-91BA-4E0E-B81D-B3C3354E89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6912768" cy="201622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800000"/>
                </a:solidFill>
              </a:rPr>
              <a:t>Загальна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теорія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другої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іноземної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мови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uk-UA" sz="1300" dirty="0">
                <a:solidFill>
                  <a:schemeClr val="accent4">
                    <a:lumMod val="50000"/>
                  </a:schemeClr>
                </a:solidFill>
              </a:rPr>
              <a:t>К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урс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для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студентів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магістратури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спеціальностей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: 035.043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Філологія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германські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мови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літератури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(переклад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включно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), перша –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німецька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); 	035.055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Філологія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романські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мови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літератури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(переклад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включно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), перша –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французька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); 035.051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Філологія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романські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мови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літератури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(переклад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включно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), перша –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іспанська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); 035.034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Філологія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слов’янські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мови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літератури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 (переклад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включно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), перша </a:t>
            </a:r>
            <a:r>
              <a:rPr lang="ru-RU" sz="1300" dirty="0" err="1">
                <a:solidFill>
                  <a:schemeClr val="accent4">
                    <a:lumMod val="50000"/>
                  </a:schemeClr>
                </a:solidFill>
              </a:rPr>
              <a:t>російська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</a:rPr>
              <a:t>))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b="1" dirty="0" err="1">
                <a:latin typeface="Miama Nueva" pitchFamily="2" charset="-52"/>
              </a:rPr>
              <a:t>Викладач</a:t>
            </a:r>
            <a:r>
              <a:rPr lang="ru-RU" b="1" dirty="0">
                <a:latin typeface="Miama Nueva" pitchFamily="2" charset="-52"/>
              </a:rPr>
              <a:t>: </a:t>
            </a:r>
          </a:p>
          <a:p>
            <a:r>
              <a:rPr lang="ru-RU" b="1" dirty="0" err="1">
                <a:latin typeface="Miama Nueva" pitchFamily="2" charset="-52"/>
              </a:rPr>
              <a:t>Зуброва</a:t>
            </a:r>
            <a:r>
              <a:rPr lang="ru-RU" b="1" dirty="0">
                <a:latin typeface="Miama Nueva" pitchFamily="2" charset="-52"/>
              </a:rPr>
              <a:t> Ольга </a:t>
            </a:r>
            <a:r>
              <a:rPr lang="ru-RU" b="1" dirty="0" err="1">
                <a:latin typeface="Miama Nueva" pitchFamily="2" charset="-52"/>
              </a:rPr>
              <a:t>Андріївна</a:t>
            </a:r>
            <a:r>
              <a:rPr lang="ru-RU" b="1" dirty="0">
                <a:latin typeface="Miama Nueva" pitchFamily="2" charset="-52"/>
              </a:rPr>
              <a:t>, </a:t>
            </a:r>
          </a:p>
          <a:p>
            <a:r>
              <a:rPr lang="ru-RU" sz="1800" b="1" dirty="0">
                <a:latin typeface="Miama Nueva" pitchFamily="2" charset="-52"/>
              </a:rPr>
              <a:t>кандидат </a:t>
            </a:r>
            <a:r>
              <a:rPr lang="ru-RU" sz="1800" b="1" dirty="0" err="1">
                <a:latin typeface="Miama Nueva" pitchFamily="2" charset="-52"/>
              </a:rPr>
              <a:t>педагогічних</a:t>
            </a:r>
            <a:r>
              <a:rPr lang="ru-RU" sz="1800" b="1" dirty="0">
                <a:latin typeface="Miama Nueva" pitchFamily="2" charset="-52"/>
              </a:rPr>
              <a:t> наук, доцент </a:t>
            </a:r>
            <a:r>
              <a:rPr lang="ru-RU" sz="1800" b="1" dirty="0" err="1">
                <a:latin typeface="Miama Nueva" pitchFamily="2" charset="-52"/>
              </a:rPr>
              <a:t>кафедри</a:t>
            </a:r>
            <a:r>
              <a:rPr lang="ru-RU" sz="1800" b="1" dirty="0">
                <a:latin typeface="Miama Nueva" pitchFamily="2" charset="-52"/>
              </a:rPr>
              <a:t> </a:t>
            </a:r>
            <a:r>
              <a:rPr lang="ru-RU" sz="1800" b="1" dirty="0" err="1">
                <a:latin typeface="Miama Nueva" pitchFamily="2" charset="-52"/>
              </a:rPr>
              <a:t>англійської</a:t>
            </a:r>
            <a:r>
              <a:rPr lang="ru-RU" sz="1800" b="1" dirty="0">
                <a:latin typeface="Miama Nueva" pitchFamily="2" charset="-52"/>
              </a:rPr>
              <a:t> </a:t>
            </a:r>
            <a:r>
              <a:rPr lang="ru-RU" sz="1800" b="1" dirty="0" err="1">
                <a:latin typeface="Miama Nueva" pitchFamily="2" charset="-52"/>
              </a:rPr>
              <a:t>мови</a:t>
            </a:r>
            <a:r>
              <a:rPr lang="ru-RU" sz="1800" b="1" dirty="0">
                <a:latin typeface="Miama Nueva" pitchFamily="2" charset="-52"/>
              </a:rPr>
              <a:t> та методики </a:t>
            </a:r>
            <a:r>
              <a:rPr lang="ru-RU" sz="1800" b="1" dirty="0" err="1">
                <a:latin typeface="Miama Nueva" pitchFamily="2" charset="-52"/>
              </a:rPr>
              <a:t>її</a:t>
            </a:r>
            <a:r>
              <a:rPr lang="ru-RU" sz="1800" b="1" dirty="0">
                <a:latin typeface="Miama Nueva" pitchFamily="2" charset="-52"/>
              </a:rPr>
              <a:t> </a:t>
            </a:r>
            <a:r>
              <a:rPr lang="ru-RU" sz="1800" b="1" dirty="0" err="1">
                <a:latin typeface="Miama Nueva" pitchFamily="2" charset="-52"/>
              </a:rPr>
              <a:t>викладання</a:t>
            </a:r>
            <a:endParaRPr lang="ru-RU" sz="1800" b="1" dirty="0">
              <a:latin typeface="Miama Nueva" pitchFamily="2" charset="-52"/>
            </a:endParaRPr>
          </a:p>
          <a:p>
            <a:endParaRPr lang="uk-UA" sz="1800" b="1" dirty="0">
              <a:latin typeface="Miama Nueva" pitchFamily="2" charset="-52"/>
            </a:endParaRPr>
          </a:p>
          <a:p>
            <a:r>
              <a:rPr lang="ru-RU" sz="1800" b="1" dirty="0">
                <a:latin typeface="BatangChe" pitchFamily="49" charset="-127"/>
                <a:ea typeface="BatangChe" pitchFamily="49" charset="-127"/>
              </a:rPr>
              <a:t>Курс </a:t>
            </a:r>
            <a:r>
              <a:rPr lang="ru-RU" sz="1800" b="1" dirty="0" err="1">
                <a:latin typeface="BatangChe" pitchFamily="49" charset="-127"/>
                <a:ea typeface="BatangChe" pitchFamily="49" charset="-127"/>
              </a:rPr>
              <a:t>викладається</a:t>
            </a:r>
            <a:r>
              <a:rPr lang="ru-RU" sz="1800" b="1" dirty="0">
                <a:latin typeface="BatangChe" pitchFamily="49" charset="-127"/>
                <a:ea typeface="BatangChe" pitchFamily="49" charset="-127"/>
              </a:rPr>
              <a:t> </a:t>
            </a:r>
            <a:r>
              <a:rPr lang="ru-RU" sz="1800" b="1" dirty="0" err="1">
                <a:latin typeface="BatangChe" pitchFamily="49" charset="-127"/>
                <a:ea typeface="BatangChe" pitchFamily="49" charset="-127"/>
              </a:rPr>
              <a:t>англійською</a:t>
            </a:r>
            <a:endParaRPr lang="ru-RU" sz="1800" b="1" dirty="0">
              <a:latin typeface="BatangChe" pitchFamily="49" charset="-127"/>
              <a:ea typeface="BatangChe" pitchFamily="49" charset="-127"/>
            </a:endParaRPr>
          </a:p>
          <a:p>
            <a:endParaRPr lang="ru-RU" sz="1800" b="1" dirty="0">
              <a:latin typeface="Miama Nueva" pitchFamily="2" charset="-52"/>
            </a:endParaRPr>
          </a:p>
        </p:txBody>
      </p:sp>
      <p:pic>
        <p:nvPicPr>
          <p:cNvPr id="1026" name="Picture 2" descr="C:\Users\ADMIN\Desktop\fotolia_34731879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04144" cy="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 : 3' X 5' American Flag with Pole Sleeve - Nyl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33256"/>
            <a:ext cx="1440160" cy="8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2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7"/>
    </mc:Choice>
    <mc:Fallback xmlns="">
      <p:transition spd="slow" advTm="10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Форми</a:t>
            </a:r>
            <a:r>
              <a:rPr lang="uk-UA" dirty="0"/>
              <a:t> </a:t>
            </a:r>
            <a:r>
              <a:rPr lang="uk-UA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контролю: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87625" y="2122312"/>
            <a:ext cx="3309766" cy="586608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Поточний контроль</a:t>
            </a:r>
            <a:endParaRPr lang="ru-RU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2122311"/>
            <a:ext cx="3528391" cy="586609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Підсумковий контроль</a:t>
            </a:r>
            <a:endParaRPr lang="ru-RU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усна доповідь</a:t>
            </a:r>
          </a:p>
          <a:p>
            <a:r>
              <a:rPr lang="uk-UA" dirty="0"/>
              <a:t>презентація</a:t>
            </a:r>
          </a:p>
          <a:p>
            <a:r>
              <a:rPr lang="uk-UA" dirty="0"/>
              <a:t>реферат</a:t>
            </a:r>
          </a:p>
          <a:p>
            <a:r>
              <a:rPr lang="uk-UA" dirty="0" err="1"/>
              <a:t>онлайн</a:t>
            </a:r>
            <a:r>
              <a:rPr lang="uk-UA" dirty="0"/>
              <a:t> тестування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диференційований залік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4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6"/>
    </mc:Choice>
    <mc:Fallback xmlns="">
      <p:transition spd="slow" advTm="13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 animBg="1"/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Мета курсу:</a:t>
            </a: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/>
              <a:t>ознайомлення з теоретичними основами англійської мови;</a:t>
            </a:r>
            <a:endParaRPr lang="ru-RU" dirty="0"/>
          </a:p>
          <a:p>
            <a:pPr lvl="0"/>
            <a:r>
              <a:rPr lang="uk-UA" dirty="0"/>
              <a:t>розкриття основних особливостей англійської мови в порівнянні з рідною та першою іноземною мовами; </a:t>
            </a:r>
            <a:endParaRPr lang="ru-RU" dirty="0"/>
          </a:p>
          <a:p>
            <a:pPr lvl="0"/>
            <a:r>
              <a:rPr lang="uk-UA" dirty="0"/>
              <a:t>розвиток і вдосконалення навичок практичного використання мовних одиниць.</a:t>
            </a:r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29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2"/>
    </mc:Choice>
    <mc:Fallback xmlns="">
      <p:transition spd="slow" advTm="9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Програмні результати навчання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200800" cy="4176464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ru-RU" dirty="0" err="1"/>
              <a:t>Оцінювати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навчальну</a:t>
            </a:r>
            <a:r>
              <a:rPr lang="ru-RU" dirty="0"/>
              <a:t> та </a:t>
            </a:r>
            <a:r>
              <a:rPr lang="ru-RU" dirty="0" err="1"/>
              <a:t>науково-професійну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будувати</a:t>
            </a:r>
            <a:r>
              <a:rPr lang="ru-RU" dirty="0"/>
              <a:t> і </a:t>
            </a:r>
            <a:r>
              <a:rPr lang="ru-RU" dirty="0" err="1"/>
              <a:t>втілювати</a:t>
            </a:r>
            <a:r>
              <a:rPr lang="ru-RU" dirty="0"/>
              <a:t> </a:t>
            </a:r>
            <a:r>
              <a:rPr lang="ru-RU" dirty="0" err="1"/>
              <a:t>ефективну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саморозвитку</a:t>
            </a:r>
            <a:r>
              <a:rPr lang="ru-RU" dirty="0"/>
              <a:t> та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самовдосконалення</a:t>
            </a:r>
            <a:r>
              <a:rPr lang="ru-RU" dirty="0"/>
              <a:t>.</a:t>
            </a:r>
          </a:p>
          <a:p>
            <a:r>
              <a:rPr lang="ru-RU" dirty="0" err="1"/>
              <a:t>Цінувати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 та </a:t>
            </a:r>
            <a:r>
              <a:rPr lang="ru-RU" dirty="0" err="1"/>
              <a:t>мультикультурність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й </a:t>
            </a:r>
            <a:r>
              <a:rPr lang="ru-RU" dirty="0" err="1"/>
              <a:t>керуватися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сучасними</a:t>
            </a:r>
            <a:r>
              <a:rPr lang="ru-RU" dirty="0"/>
              <a:t> принципами </a:t>
            </a:r>
            <a:r>
              <a:rPr lang="ru-RU" dirty="0" err="1"/>
              <a:t>толерантності</a:t>
            </a:r>
            <a:r>
              <a:rPr lang="ru-RU" dirty="0"/>
              <a:t>, </a:t>
            </a:r>
            <a:r>
              <a:rPr lang="ru-RU" dirty="0" err="1"/>
              <a:t>діалогу</a:t>
            </a:r>
            <a:r>
              <a:rPr lang="ru-RU" dirty="0"/>
              <a:t> та </a:t>
            </a:r>
            <a:r>
              <a:rPr lang="ru-RU" dirty="0" err="1"/>
              <a:t>співробітництва</a:t>
            </a:r>
            <a:r>
              <a:rPr lang="ru-RU" dirty="0"/>
              <a:t>.</a:t>
            </a:r>
          </a:p>
          <a:p>
            <a:r>
              <a:rPr lang="ru-RU" dirty="0" err="1"/>
              <a:t>Оцінювати</a:t>
            </a:r>
            <a:r>
              <a:rPr lang="ru-RU" dirty="0"/>
              <a:t> й критично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, </a:t>
            </a:r>
            <a:r>
              <a:rPr lang="ru-RU" dirty="0" err="1"/>
              <a:t>особистісно</a:t>
            </a:r>
            <a:r>
              <a:rPr lang="ru-RU" dirty="0"/>
              <a:t> та </a:t>
            </a:r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значущі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і </a:t>
            </a:r>
            <a:r>
              <a:rPr lang="ru-RU" dirty="0" err="1"/>
              <a:t>пропонувати</a:t>
            </a:r>
            <a:r>
              <a:rPr lang="ru-RU" dirty="0"/>
              <a:t> шляхи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, </a:t>
            </a:r>
            <a:r>
              <a:rPr lang="ru-RU" dirty="0" err="1"/>
              <a:t>аргументуючи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точку </a:t>
            </a:r>
            <a:r>
              <a:rPr lang="ru-RU" dirty="0" err="1"/>
              <a:t>зору</a:t>
            </a:r>
            <a:r>
              <a:rPr lang="ru-RU" dirty="0"/>
              <a:t>.</a:t>
            </a:r>
          </a:p>
          <a:p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мовного</a:t>
            </a:r>
            <a:r>
              <a:rPr lang="ru-RU" dirty="0"/>
              <a:t> й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інтерпретувати</a:t>
            </a:r>
            <a:r>
              <a:rPr lang="ru-RU" dirty="0"/>
              <a:t> та </a:t>
            </a:r>
            <a:r>
              <a:rPr lang="ru-RU" dirty="0" err="1"/>
              <a:t>структурувати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класичних</a:t>
            </a:r>
            <a:r>
              <a:rPr lang="ru-RU" dirty="0"/>
              <a:t> і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методологічних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, </a:t>
            </a:r>
            <a:r>
              <a:rPr lang="ru-RU" dirty="0" err="1"/>
              <a:t>формулювати</a:t>
            </a:r>
            <a:r>
              <a:rPr lang="ru-RU" dirty="0"/>
              <a:t> </a:t>
            </a:r>
            <a:r>
              <a:rPr lang="ru-RU" dirty="0" err="1"/>
              <a:t>узагальнення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опрацьованих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</a:t>
            </a:r>
          </a:p>
          <a:p>
            <a:r>
              <a:rPr lang="uk-UA" dirty="0"/>
              <a:t>Здатність учитися впродовж життя і вдосконалювати з високим рівнем автономності набуту під час навчання  кваліфікацію. </a:t>
            </a:r>
            <a:endParaRPr lang="ru-RU" dirty="0"/>
          </a:p>
          <a:p>
            <a:r>
              <a:rPr lang="uk-UA" dirty="0"/>
              <a:t>Володіння комунікативною мовленнєвою компетентністю з української та іноземної мови (лінгвістичний, соціокультурний, прагматичний компоненти відповідно до загальноєвропейських рекомендацій із мовної освіти); здатність удосконалювати й підвищувати власний </a:t>
            </a:r>
            <a:r>
              <a:rPr lang="uk-UA" dirty="0" err="1"/>
              <a:t>компетентнісний</a:t>
            </a:r>
            <a:r>
              <a:rPr lang="uk-UA" dirty="0"/>
              <a:t> рівень у вітчизняному та міжнародному контексті.  </a:t>
            </a:r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3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42"/>
    </mc:Choice>
    <mc:Fallback xmlns="">
      <p:transition spd="slow" advTm="20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Зміст курсу:</a:t>
            </a: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1"/>
            <a:ext cx="6205304" cy="122413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/>
              <a:t>Історія англійської мови. Походження. Періодизація. Створення і розвиток національної мови.</a:t>
            </a:r>
            <a:endParaRPr lang="ru-RU" dirty="0"/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ADMIN\Desktop\history_of_english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62" y="3068960"/>
            <a:ext cx="5616624" cy="306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7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9"/>
    </mc:Choice>
    <mc:Fallback xmlns="">
      <p:transition spd="slow" advTm="8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Зміст курсу: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1"/>
            <a:ext cx="6205304" cy="19442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uk-UA" dirty="0"/>
              <a:t>Фонетична система англійської мови. Фонетика та фонологія. Звук, фонема, алофон. Голосні та приголосні звуки. Наголос. Специфіка інтонаційної структури.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ADMIN\Desktop\pho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84" y="3717032"/>
            <a:ext cx="25273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7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5"/>
    </mc:Choice>
    <mc:Fallback xmlns="">
      <p:transition spd="slow" advTm="8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Зміст курсу: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421328" cy="42484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/>
              <a:t>Лексикологія. Етимологічна характеристика словникового складу сучасної англійської мови. Шляхи поновлення словникового складу. Продуктивні і непродуктивні способи словотворення. Значення слова. Фразеологія сучасної англійської мови. Лексикографія.</a:t>
            </a:r>
            <a:endParaRPr lang="ru-RU" dirty="0"/>
          </a:p>
        </p:txBody>
      </p:sp>
      <p:pic>
        <p:nvPicPr>
          <p:cNvPr id="4099" name="Picture 3" descr="C:\Users\ADMIN\Desktop\lex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0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3"/>
    </mc:Choice>
    <mc:Fallback xmlns="">
      <p:transition spd="slow" advTm="10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83225"/>
          </a:xfrm>
        </p:spPr>
        <p:txBody>
          <a:bodyPr/>
          <a:lstStyle/>
          <a:p>
            <a:r>
              <a:rPr lang="uk-UA" sz="3200" b="1" dirty="0">
                <a:solidFill>
                  <a:srgbClr val="1D3641">
                    <a:lumMod val="75000"/>
                    <a:lumOff val="25000"/>
                  </a:srgbClr>
                </a:solidFill>
              </a:rPr>
              <a:t>Зміст курсу: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7"/>
            <a:ext cx="6205304" cy="24482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dirty="0"/>
              <a:t>Граматика. Загальна характеристика англійської мови як мови аналітичного складу. Частини мови. Синтаксис англійського речення. Граматична функція порядку слів. Типи речень. Члени речення.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ADMIN\Desktop\gramm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84" y="3861048"/>
            <a:ext cx="3311078" cy="201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70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6"/>
    </mc:Choice>
    <mc:Fallback xmlns="">
      <p:transition spd="slow" advTm="9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uk-UA" sz="3200" b="1" dirty="0">
                <a:solidFill>
                  <a:srgbClr val="1D3641">
                    <a:lumMod val="75000"/>
                    <a:lumOff val="25000"/>
                  </a:srgbClr>
                </a:solidFill>
              </a:rPr>
              <a:t>Зміст курсу: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3"/>
            <a:ext cx="6196405" cy="115212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uk-UA" dirty="0"/>
              <a:t>Стилістика. Функціональні стилі мовлення. Стилістичні виразні засоби.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ADMIN\Desktop\hgj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36" y="3068960"/>
            <a:ext cx="4104456" cy="278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1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9"/>
    </mc:Choice>
    <mc:Fallback xmlns="">
      <p:transition spd="slow" advTm="5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1D3641">
                    <a:lumMod val="75000"/>
                    <a:lumOff val="25000"/>
                  </a:srgbClr>
                </a:solidFill>
              </a:rPr>
              <a:t>Зміст курсу: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5"/>
            <a:ext cx="6196405" cy="100811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lvl="0">
              <a:buClr>
                <a:srgbClr val="CFC60D"/>
              </a:buClr>
            </a:pPr>
            <a:r>
              <a:rPr lang="uk-UA" dirty="0">
                <a:solidFill>
                  <a:prstClr val="black"/>
                </a:solidFill>
              </a:rPr>
              <a:t>Переклад з англійської мови на українську.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 descr="C:\Users\ADMIN\Desktop\uk-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62" y="306896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09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4"/>
    </mc:Choice>
    <mc:Fallback xmlns="">
      <p:transition spd="slow" advTm="5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|1.2|1.3|1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1.4|1|1.2|1.1|1.2|1.4|1.3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1|1.4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1.4|2.3|3.4|3.5|3.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137</TotalTime>
  <Words>350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Загальна теорія другої іноземної мови (Курс для студентів магістратури спеціальностей: 035.043 Філологія (германські мови та літератури (переклад включно), перша – німецька);  035.055 Філологія (романські мови та літератури (переклад включно), перша – французька); 035.051 Філологія (романські мови та літератури (переклад включно), перша – іспанська); 035.034 Філологія (слов’янські  мови та літератури (переклад включно), перша російська))</vt:lpstr>
      <vt:lpstr>Мета курсу:</vt:lpstr>
      <vt:lpstr>Програмні результати навчання</vt:lpstr>
      <vt:lpstr>Зміст курсу:</vt:lpstr>
      <vt:lpstr>Зміст курсу:</vt:lpstr>
      <vt:lpstr>Зміст курсу:</vt:lpstr>
      <vt:lpstr>Зміст курсу:</vt:lpstr>
      <vt:lpstr>Зміст курсу:</vt:lpstr>
      <vt:lpstr>Зміст курсу:</vt:lpstr>
      <vt:lpstr>Форми контролю: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теорія другої іноземної мови (курс для магістрів)</dc:title>
  <dc:creator>ADMIN</dc:creator>
  <cp:lastModifiedBy>Larissa Kovbasiuk</cp:lastModifiedBy>
  <cp:revision>18</cp:revision>
  <dcterms:created xsi:type="dcterms:W3CDTF">2020-06-11T10:31:53Z</dcterms:created>
  <dcterms:modified xsi:type="dcterms:W3CDTF">2020-08-18T05:20:40Z</dcterms:modified>
</cp:coreProperties>
</file>